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2" r:id="rId1"/>
  </p:sldMasterIdLst>
  <p:notesMasterIdLst>
    <p:notesMasterId r:id="rId19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1" d="100"/>
          <a:sy n="41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073C-5E95-4998-A8A9-B57A8A9F1053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2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ED1E3-1943-4861-B2EC-B56999DA840E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1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CFCFD-4D0F-47E9-8E0E-9E293600C103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0354-DA07-4D2D-ADE8-671EA4BC2CAF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1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2B810-23C2-476D-8A7C-F5ABF1847580}" type="datetime3">
              <a:rPr lang="en-US" smtClean="0"/>
              <a:t>25 May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BF9B-CE44-45AE-B987-74AA502D528E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3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89996-BC72-4FF5-9AB2-FDD911E3D78C}" type="datetime3">
              <a:rPr lang="en-US" smtClean="0"/>
              <a:t>25 May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0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692CD-8B7E-42FE-99EE-596E735BB6CE}" type="datetime3">
              <a:rPr lang="en-US" smtClean="0"/>
              <a:t>25 May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2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3F57-606A-4201-998A-81CA3CAF0BEF}" type="datetime3">
              <a:rPr lang="en-US" smtClean="0"/>
              <a:t>25 May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9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78B41-B612-4220-A5DF-B3A353FE2390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4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722F-11F7-43D1-95BB-DD91C59C0AEF}" type="datetime3">
              <a:rPr lang="en-US" smtClean="0"/>
              <a:t>25 May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4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ACA0E-16AD-4EFF-A252-F89068EBF608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96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Tucana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000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1CFE-87E1-492C-BD8F-003568EFF38C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CEB69-16E7-4E00-A6AA-90EF3930E179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25A9E-E144-47D4-9AAF-D99138510C1B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7743-AC16-4C69-8768-0C284A2A3D49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</a:t>
            </a:r>
            <a:r>
              <a:rPr lang="en-US" dirty="0" smtClean="0"/>
              <a:t>acidity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right </a:t>
            </a:r>
            <a:r>
              <a:rPr lang="en-US" dirty="0"/>
              <a:t>and complex.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A1F5-A2E7-4DD9-AD65-CFC930B4B799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</a:t>
            </a:r>
            <a:r>
              <a:rPr lang="en-US" dirty="0" smtClean="0"/>
              <a:t>River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Mellow, </a:t>
            </a:r>
            <a:r>
              <a:rPr lang="en-US" dirty="0"/>
              <a:t>but </a:t>
            </a:r>
            <a:r>
              <a:rPr lang="en-US" dirty="0" smtClean="0"/>
              <a:t>flavorful </a:t>
            </a:r>
            <a:r>
              <a:rPr lang="en-US" dirty="0"/>
              <a:t>and aromatic.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13CD6-2DA2-4197-B073-CB5BCC27A627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BE594-86CC-42A0-90F6-F1E02DF49479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7916-3AFC-4551-850B-F4AF37261543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2891-A321-41E8-B9C0-8D3180FE2BFD}" type="datetime3">
              <a:rPr lang="en-US" smtClean="0"/>
              <a:t>25 May 2016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3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4" action="ppaction://hlinksldjump"/>
              </a:rPr>
              <a:t>Coffees and Teas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Office coffee services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E48A8-376A-4CBE-9DBA-A1B6805361A9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0" indent="0">
              <a:buNone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0914-8B0B-4062-B8D0-58516B766A0A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7C1E-4873-41CF-A219-580398192501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316E-0727-4C3C-A572-580618ACA676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4D6E-DC6D-40C1-8301-DD34DC132D3F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r>
              <a:rPr lang="en-US" dirty="0" smtClean="0"/>
              <a:t>Phoenix Roast</a:t>
            </a:r>
            <a:endParaRPr lang="en-US" dirty="0"/>
          </a:p>
          <a:p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869D3-4237-4477-A121-372A5216DADD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r>
              <a:rPr lang="en-US" dirty="0"/>
              <a:t>Phoenix Roast</a:t>
            </a:r>
          </a:p>
          <a:p>
            <a:r>
              <a:rPr lang="en-US" dirty="0"/>
              <a:t>Tucana Roast</a:t>
            </a:r>
          </a:p>
          <a:p>
            <a:r>
              <a:rPr lang="en-US" dirty="0"/>
              <a:t>Indus black tea</a:t>
            </a:r>
          </a:p>
          <a:p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6DD8C-AFF4-41DD-ADBA-BE30E296443F}" type="datetime3">
              <a:rPr lang="en-US" smtClean="0"/>
              <a:t>25 May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Chart">
  <a:themeElements>
    <a:clrScheme name="Tucan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FF8021"/>
      </a:accent2>
      <a:accent3>
        <a:srgbClr val="A7EA52"/>
      </a:accent3>
      <a:accent4>
        <a:srgbClr val="5DCEAF"/>
      </a:accent4>
      <a:accent5>
        <a:srgbClr val="4FACF3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Sales Chart</Template>
  <TotalTime>14679</TotalTime>
  <Words>837</Words>
  <Application>Microsoft Office PowerPoint</Application>
  <PresentationFormat>Widescreen</PresentationFormat>
  <Paragraphs>128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Sales Chart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69</cp:revision>
  <dcterms:created xsi:type="dcterms:W3CDTF">2015-12-07T16:34:37Z</dcterms:created>
  <dcterms:modified xsi:type="dcterms:W3CDTF">2016-05-25T20:08:38Z</dcterms:modified>
</cp:coreProperties>
</file>